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33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0.png"/><Relationship Id="rId4" Type="http://schemas.openxmlformats.org/officeDocument/2006/relationships/image" Target="../media/image7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6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6.png"/><Relationship Id="rId10" Type="http://schemas.openxmlformats.org/officeDocument/2006/relationships/image" Target="../media/image77.png"/><Relationship Id="rId4" Type="http://schemas.openxmlformats.org/officeDocument/2006/relationships/image" Target="../media/image7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93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6.mp4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11" Type="http://schemas.openxmlformats.org/officeDocument/2006/relationships/image" Target="../media/image1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09.png"/><Relationship Id="rId4" Type="http://schemas.openxmlformats.org/officeDocument/2006/relationships/video" Target="../media/media6.mp4"/><Relationship Id="rId9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7.pn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0461" y="2557699"/>
            <a:ext cx="11321271" cy="30127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172" y="7465387"/>
            <a:ext cx="3710796" cy="13943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570" y="1376575"/>
            <a:ext cx="3982654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13536" y="1891078"/>
            <a:ext cx="862615" cy="862615"/>
            <a:chOff x="16013536" y="1891078"/>
            <a:chExt cx="862615" cy="8626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3536" y="1891078"/>
              <a:ext cx="862615" cy="862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72392" y="5081906"/>
            <a:ext cx="9299680" cy="710166"/>
          </a:xfrm>
          <a:prstGeom prst="rect">
            <a:avLst/>
          </a:prstGeom>
        </p:spPr>
      </p:pic>
      <p:pic>
        <p:nvPicPr>
          <p:cNvPr id="5" name="원격">
            <a:hlinkClick r:id="" action="ppaction://media"/>
            <a:extLst>
              <a:ext uri="{FF2B5EF4-FFF2-40B4-BE49-F238E27FC236}">
                <a16:creationId xmlns:a16="http://schemas.microsoft.com/office/drawing/2014/main" id="{C1977E70-0EE1-0876-D0A6-E0AFA183E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34790" y="2872115"/>
            <a:ext cx="11018420" cy="6197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70" y="1376575"/>
            <a:ext cx="3992178" cy="15386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6790" y="8799001"/>
            <a:ext cx="4524435" cy="116217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10437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88897" y="801597"/>
            <a:ext cx="5818719" cy="8031690"/>
            <a:chOff x="11488897" y="801597"/>
            <a:chExt cx="5818719" cy="80316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88897" y="801597"/>
              <a:ext cx="5818719" cy="803169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663" y="5088068"/>
            <a:ext cx="10980338" cy="36089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2523" y="3140096"/>
            <a:ext cx="7438460" cy="15149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0173" y="1221619"/>
            <a:ext cx="5860973" cy="8779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100"/>
              <a:ext cx="558056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02860" y="1297808"/>
            <a:ext cx="9692361" cy="4502456"/>
            <a:chOff x="7202860" y="1297808"/>
            <a:chExt cx="9692361" cy="45024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2860" y="1297808"/>
              <a:ext cx="9692361" cy="450245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011" y="6294335"/>
            <a:ext cx="16145680" cy="347990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8953" y="4061188"/>
            <a:ext cx="10625860" cy="5628616"/>
            <a:chOff x="6878953" y="4061188"/>
            <a:chExt cx="10625860" cy="56286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8953" y="4061188"/>
              <a:ext cx="10625860" cy="56286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173" y="1221619"/>
            <a:ext cx="5860973" cy="87797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125" y="2510361"/>
            <a:ext cx="12968147" cy="13466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67580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3" y="1221619"/>
            <a:ext cx="5860973" cy="8779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106" y="2938274"/>
            <a:ext cx="12665614" cy="47882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6197" y="8383942"/>
            <a:ext cx="13523051" cy="13005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3" y="1221619"/>
            <a:ext cx="5860973" cy="8779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46219" y="452708"/>
            <a:ext cx="6659678" cy="4690149"/>
            <a:chOff x="11046219" y="452708"/>
            <a:chExt cx="6659678" cy="46901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6219" y="452708"/>
              <a:ext cx="6659678" cy="46901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057" y="2327963"/>
            <a:ext cx="8783557" cy="43556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46219" y="5170396"/>
            <a:ext cx="7074263" cy="4669326"/>
            <a:chOff x="11046219" y="5170396"/>
            <a:chExt cx="7074263" cy="46693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6219" y="5170396"/>
              <a:ext cx="7074263" cy="466932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25300" y="7755050"/>
            <a:ext cx="12262223" cy="1300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2" y="1221621"/>
            <a:ext cx="5959536" cy="87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3378" y="606163"/>
            <a:ext cx="10192026" cy="9073389"/>
            <a:chOff x="7873378" y="606163"/>
            <a:chExt cx="10192026" cy="90733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3378" y="606163"/>
              <a:ext cx="10192026" cy="907338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557" y="3446687"/>
            <a:ext cx="7842881" cy="3479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2" y="1221621"/>
            <a:ext cx="5959536" cy="87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9032" y="2548048"/>
            <a:ext cx="9689567" cy="6915458"/>
            <a:chOff x="889032" y="2548048"/>
            <a:chExt cx="9689567" cy="6915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2548048"/>
              <a:ext cx="9689567" cy="69154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9868" y="2493259"/>
            <a:ext cx="8716576" cy="598714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2" y="1221621"/>
            <a:ext cx="5959536" cy="87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4615" y="2991875"/>
            <a:ext cx="8286175" cy="5019346"/>
            <a:chOff x="494615" y="2991875"/>
            <a:chExt cx="8286175" cy="50193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615" y="2991875"/>
              <a:ext cx="8286175" cy="50193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7606" y="2991875"/>
            <a:ext cx="8619108" cy="4965741"/>
            <a:chOff x="9217606" y="2991875"/>
            <a:chExt cx="8619108" cy="49657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17606" y="2991875"/>
              <a:ext cx="8619108" cy="49657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5029" y="7993446"/>
            <a:ext cx="4010623" cy="6260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47225" y="7993444"/>
            <a:ext cx="3744242" cy="6260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01680" y="8785538"/>
            <a:ext cx="6613614" cy="6355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912894"/>
            <a:chOff x="17762000" y="9069976"/>
            <a:chExt cx="1047464" cy="9128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72" y="1221621"/>
            <a:ext cx="5959536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171" y="3234578"/>
            <a:ext cx="15413204" cy="27688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2946" y="7121777"/>
            <a:ext cx="14450308" cy="14837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2335" y="3414173"/>
            <a:ext cx="7740002" cy="143702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1383" y="5578529"/>
            <a:ext cx="7166754" cy="143703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0907" y="7701307"/>
            <a:ext cx="6683678" cy="144199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6731" y="1229107"/>
            <a:ext cx="4413130" cy="24439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7603" y="877431"/>
            <a:ext cx="449535" cy="296949"/>
            <a:chOff x="917603" y="877431"/>
            <a:chExt cx="449535" cy="2969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603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898" y="3979327"/>
            <a:ext cx="7020712" cy="23572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10437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11252774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7663" y="3598624"/>
            <a:ext cx="3083290" cy="6514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6872" y="4680687"/>
            <a:ext cx="11617538" cy="30091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11252774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2843" y="2744924"/>
            <a:ext cx="3083290" cy="6514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505" y="3767457"/>
            <a:ext cx="14568614" cy="42029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4913916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75240" y="4906754"/>
            <a:ext cx="6845232" cy="1940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409" y="3482151"/>
            <a:ext cx="8890574" cy="4906964"/>
            <a:chOff x="805409" y="3482151"/>
            <a:chExt cx="8890574" cy="4906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09" y="3482151"/>
              <a:ext cx="8890574" cy="4906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67580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696" y="1221621"/>
            <a:ext cx="5627069" cy="877974"/>
          </a:xfrm>
          <a:prstGeom prst="rect">
            <a:avLst/>
          </a:prstGeom>
        </p:spPr>
      </p:pic>
      <p:pic>
        <p:nvPicPr>
          <p:cNvPr id="2" name="조작코드1">
            <a:hlinkClick r:id="" action="ppaction://media"/>
            <a:extLst>
              <a:ext uri="{FF2B5EF4-FFF2-40B4-BE49-F238E27FC236}">
                <a16:creationId xmlns:a16="http://schemas.microsoft.com/office/drawing/2014/main" id="{2815A766-DF92-1142-BA2D-7D6728777E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38500" y="2512413"/>
            <a:ext cx="11811000" cy="6643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4913916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36525" y="4550601"/>
            <a:ext cx="7062690" cy="24959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5409" y="3264291"/>
            <a:ext cx="9093185" cy="5042768"/>
            <a:chOff x="805409" y="3264291"/>
            <a:chExt cx="9093185" cy="50427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409" y="3264291"/>
              <a:ext cx="9093185" cy="5042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41" y="9156099"/>
              <a:ext cx="509837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9696" y="1221621"/>
            <a:ext cx="5627069" cy="877974"/>
          </a:xfrm>
          <a:prstGeom prst="rect">
            <a:avLst/>
          </a:prstGeom>
        </p:spPr>
      </p:pic>
      <p:pic>
        <p:nvPicPr>
          <p:cNvPr id="2" name="조작코드2">
            <a:hlinkClick r:id="" action="ppaction://media"/>
            <a:extLst>
              <a:ext uri="{FF2B5EF4-FFF2-40B4-BE49-F238E27FC236}">
                <a16:creationId xmlns:a16="http://schemas.microsoft.com/office/drawing/2014/main" id="{1D6B3A9C-6821-4FE8-68B1-A21564985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6146" y="2295293"/>
            <a:ext cx="12035708" cy="6770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4285021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76823" y="5915504"/>
            <a:ext cx="6622623" cy="19401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38567" y="2565401"/>
            <a:ext cx="7440082" cy="6814489"/>
            <a:chOff x="1338567" y="2565401"/>
            <a:chExt cx="7440082" cy="68144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567" y="2565401"/>
              <a:ext cx="7440082" cy="68144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53012" y="2565401"/>
            <a:ext cx="5364460" cy="1723599"/>
            <a:chOff x="9253012" y="2565401"/>
            <a:chExt cx="5364460" cy="17235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3012" y="2565401"/>
              <a:ext cx="5364460" cy="1723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1965" y="9069976"/>
            <a:ext cx="1047499" cy="619828"/>
            <a:chOff x="17761965" y="9069976"/>
            <a:chExt cx="1047499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941" y="9156099"/>
              <a:ext cx="509837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9696" y="1221621"/>
            <a:ext cx="6368212" cy="877974"/>
          </a:xfrm>
          <a:prstGeom prst="rect">
            <a:avLst/>
          </a:prstGeom>
        </p:spPr>
      </p:pic>
      <p:pic>
        <p:nvPicPr>
          <p:cNvPr id="2" name="보완코드1">
            <a:hlinkClick r:id="" action="ppaction://media"/>
            <a:extLst>
              <a:ext uri="{FF2B5EF4-FFF2-40B4-BE49-F238E27FC236}">
                <a16:creationId xmlns:a16="http://schemas.microsoft.com/office/drawing/2014/main" id="{6746CA11-B7F8-D051-D327-A683A2DF55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3248" y="3695700"/>
            <a:ext cx="8295323" cy="4666119"/>
          </a:xfrm>
          <a:prstGeom prst="rect">
            <a:avLst/>
          </a:prstGeom>
        </p:spPr>
      </p:pic>
      <p:pic>
        <p:nvPicPr>
          <p:cNvPr id="5" name="보안코드2">
            <a:hlinkClick r:id="" action="ppaction://media"/>
            <a:extLst>
              <a:ext uri="{FF2B5EF4-FFF2-40B4-BE49-F238E27FC236}">
                <a16:creationId xmlns:a16="http://schemas.microsoft.com/office/drawing/2014/main" id="{94D9BBCC-35FD-3003-76EB-44862E055F4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991600" y="3695700"/>
            <a:ext cx="8469128" cy="4763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58056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9828450" cy="87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9032" y="2512623"/>
            <a:ext cx="4338101" cy="784195"/>
            <a:chOff x="889032" y="2512623"/>
            <a:chExt cx="4338101" cy="7841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2512623"/>
              <a:ext cx="4338101" cy="784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032" y="3296818"/>
            <a:ext cx="7658122" cy="2941742"/>
            <a:chOff x="889032" y="3296818"/>
            <a:chExt cx="7658122" cy="29417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032" y="3296818"/>
              <a:ext cx="7658122" cy="294174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7021" y="2586717"/>
            <a:ext cx="3573309" cy="6610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76192" y="3827935"/>
            <a:ext cx="5099013" cy="6610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9032" y="6569025"/>
            <a:ext cx="4222437" cy="921259"/>
            <a:chOff x="889032" y="6569025"/>
            <a:chExt cx="4222437" cy="9212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9032" y="6569025"/>
              <a:ext cx="4222437" cy="9212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9032" y="7490284"/>
            <a:ext cx="12265087" cy="1579692"/>
            <a:chOff x="889032" y="7490284"/>
            <a:chExt cx="12265087" cy="15796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9032" y="7490284"/>
              <a:ext cx="12265087" cy="15796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5941" y="7938850"/>
            <a:ext cx="3276166" cy="6697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7144" y="6686468"/>
            <a:ext cx="10314194" cy="661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78044" y="-111429"/>
            <a:ext cx="8007670" cy="10677036"/>
            <a:chOff x="10278044" y="-111429"/>
            <a:chExt cx="8007670" cy="10677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8044" y="-111429"/>
              <a:ext cx="8007670" cy="106770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35013" y="0"/>
            <a:ext cx="1144618" cy="10354746"/>
            <a:chOff x="9235013" y="0"/>
            <a:chExt cx="1144618" cy="10354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013" y="0"/>
              <a:ext cx="1144618" cy="10354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62000" y="9069976"/>
            <a:ext cx="1047464" cy="912894"/>
            <a:chOff x="17762000" y="9069976"/>
            <a:chExt cx="1047464" cy="91289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09837" cy="4700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4600" y="3976168"/>
            <a:ext cx="8588387" cy="25586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3645" y="3812549"/>
            <a:ext cx="449535" cy="296949"/>
            <a:chOff x="613645" y="3812549"/>
            <a:chExt cx="449535" cy="2969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3645" y="3812549"/>
              <a:ext cx="449535" cy="2969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18976" y="9156100"/>
              <a:ext cx="577104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9696" y="1221621"/>
            <a:ext cx="2227421" cy="8779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7411" y="3917706"/>
            <a:ext cx="14890985" cy="343899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226" y="1565602"/>
            <a:ext cx="8480589" cy="228145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172" y="7465387"/>
            <a:ext cx="3710796" cy="13943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998" y="1376575"/>
            <a:ext cx="3791711" cy="15386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78197" y="877431"/>
            <a:ext cx="862615" cy="862615"/>
            <a:chOff x="16578197" y="877431"/>
            <a:chExt cx="862615" cy="8626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8197" y="877431"/>
              <a:ext cx="862615" cy="862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912894"/>
            <a:chOff x="17762000" y="9069976"/>
            <a:chExt cx="1047464" cy="91289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8976" y="9156100"/>
              <a:ext cx="538409" cy="4605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01173" y="6220136"/>
            <a:ext cx="5739639" cy="4065578"/>
            <a:chOff x="11701173" y="6220136"/>
            <a:chExt cx="5739639" cy="40655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01173" y="6220136"/>
              <a:ext cx="5739639" cy="406557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595" y="3766700"/>
            <a:ext cx="11966461" cy="22989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77453" y="9228857"/>
            <a:ext cx="6171429" cy="2113714"/>
            <a:chOff x="6277453" y="9228857"/>
            <a:chExt cx="6171429" cy="2113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080000">
              <a:off x="6277453" y="9228857"/>
              <a:ext cx="6171429" cy="211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0094" y="1465460"/>
            <a:ext cx="4789425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912856"/>
            <a:chOff x="17762000" y="9069976"/>
            <a:chExt cx="1047464" cy="91285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062"/>
              <a:ext cx="509837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87" y="3673135"/>
            <a:ext cx="8697814" cy="48028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48119" y="2899071"/>
            <a:ext cx="3265741" cy="1620242"/>
            <a:chOff x="12548119" y="2899071"/>
            <a:chExt cx="3265741" cy="16202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">
              <a:off x="12548119" y="2899071"/>
              <a:ext cx="3265741" cy="1620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1320" y="4908105"/>
            <a:ext cx="3770580" cy="1680265"/>
            <a:chOff x="12301320" y="4908105"/>
            <a:chExt cx="3770580" cy="16802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01320" y="4908105"/>
              <a:ext cx="3770580" cy="16802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20459" y="6751715"/>
            <a:ext cx="2144340" cy="2880456"/>
            <a:chOff x="13120459" y="6751715"/>
            <a:chExt cx="2144340" cy="28804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3120459" y="6751715"/>
              <a:ext cx="2144340" cy="288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046" y="1376576"/>
            <a:ext cx="8656206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912894"/>
            <a:chOff x="17762000" y="9069976"/>
            <a:chExt cx="1047464" cy="91289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100"/>
              <a:ext cx="509837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2948" y="3822357"/>
            <a:ext cx="13165127" cy="5245777"/>
            <a:chOff x="832948" y="3822357"/>
            <a:chExt cx="13165127" cy="52457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948" y="3822357"/>
              <a:ext cx="13165127" cy="524577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71699" y="3153090"/>
            <a:ext cx="11748204" cy="6213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046" y="1376576"/>
            <a:ext cx="8656206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100"/>
              <a:ext cx="509837" cy="4605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46" y="2798322"/>
            <a:ext cx="8476023" cy="6213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2948" y="3647895"/>
            <a:ext cx="7635841" cy="6339189"/>
            <a:chOff x="832948" y="3647895"/>
            <a:chExt cx="7635841" cy="63391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948" y="3647895"/>
              <a:ext cx="7635841" cy="6339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74641" y="3731775"/>
            <a:ext cx="5611496" cy="6171429"/>
            <a:chOff x="9074641" y="3731775"/>
            <a:chExt cx="5611496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4641" y="3731775"/>
              <a:ext cx="561149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570" y="1376575"/>
            <a:ext cx="3982654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13536" y="1891078"/>
            <a:ext cx="862615" cy="862615"/>
            <a:chOff x="16013536" y="1891078"/>
            <a:chExt cx="862615" cy="8626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13536" y="1891078"/>
              <a:ext cx="862615" cy="8626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718976" y="9156100"/>
              <a:ext cx="509837" cy="4700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72390" y="5081906"/>
            <a:ext cx="9478404" cy="710166"/>
          </a:xfrm>
          <a:prstGeom prst="rect">
            <a:avLst/>
          </a:prstGeom>
        </p:spPr>
      </p:pic>
      <p:pic>
        <p:nvPicPr>
          <p:cNvPr id="3" name="원격조종주행">
            <a:hlinkClick r:id="" action="ppaction://media"/>
            <a:extLst>
              <a:ext uri="{FF2B5EF4-FFF2-40B4-BE49-F238E27FC236}">
                <a16:creationId xmlns:a16="http://schemas.microsoft.com/office/drawing/2014/main" id="{9C9B6C66-990B-CF3A-36B4-2F5F7D9B0D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83194" y="2900193"/>
            <a:ext cx="11121612" cy="6255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570" y="1376576"/>
            <a:ext cx="9462978" cy="15672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62000" y="9069976"/>
            <a:ext cx="1047464" cy="619828"/>
            <a:chOff x="17762000" y="9069976"/>
            <a:chExt cx="1047464" cy="6198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86934" y="9069976"/>
              <a:ext cx="1022530" cy="619828"/>
              <a:chOff x="17786934" y="9069976"/>
              <a:chExt cx="1022530" cy="61982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86934" y="9069976"/>
                <a:ext cx="1022530" cy="61982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18976" y="9156100"/>
              <a:ext cx="509837" cy="4700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9032" y="877431"/>
            <a:ext cx="449535" cy="296949"/>
            <a:chOff x="889032" y="877431"/>
            <a:chExt cx="449535" cy="2969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032" y="877431"/>
              <a:ext cx="449535" cy="296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2948" y="3133264"/>
            <a:ext cx="7866788" cy="6246625"/>
            <a:chOff x="832948" y="3133264"/>
            <a:chExt cx="7866788" cy="62466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948" y="3133264"/>
              <a:ext cx="7866788" cy="62466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3192943"/>
            <a:ext cx="6984986" cy="6186947"/>
            <a:chOff x="9142857" y="3192943"/>
            <a:chExt cx="6984986" cy="61869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192943"/>
              <a:ext cx="6984986" cy="618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31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ryeoung0926</cp:lastModifiedBy>
  <cp:revision>5</cp:revision>
  <dcterms:created xsi:type="dcterms:W3CDTF">2023-02-26T14:33:15Z</dcterms:created>
  <dcterms:modified xsi:type="dcterms:W3CDTF">2023-02-26T05:43:38Z</dcterms:modified>
</cp:coreProperties>
</file>